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D4BD4EF-8581-4EB8-AAA6-9B5F5B3ECC14}" type="datetimeFigureOut">
              <a:rPr lang="en-CA" smtClean="0"/>
              <a:t>03/01/2014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C18CBD7-876D-4EBF-8A51-9D27D95E5041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Client%20Satisfaction%202013FR%20SurveySummary_01032014.pdf" TargetMode="External"/><Relationship Id="rId2" Type="http://schemas.openxmlformats.org/officeDocument/2006/relationships/hyperlink" Target="../../Client%20Satisfaction%202013%20SurveySummary_0103201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Client satisfaction survey 2013</a:t>
            </a:r>
          </a:p>
          <a:p>
            <a:endParaRPr lang="en-CA" dirty="0"/>
          </a:p>
          <a:p>
            <a:r>
              <a:rPr lang="en-CA" dirty="0" err="1" smtClean="0"/>
              <a:t>Enquête</a:t>
            </a:r>
            <a:r>
              <a:rPr lang="en-CA" dirty="0" smtClean="0"/>
              <a:t> de satisfaction de la </a:t>
            </a:r>
            <a:r>
              <a:rPr lang="en-CA" dirty="0" err="1" smtClean="0"/>
              <a:t>clientèle</a:t>
            </a:r>
            <a:r>
              <a:rPr lang="en-CA" dirty="0" smtClean="0"/>
              <a:t> 2013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 smtClean="0"/>
              <a:t>Canadian Wood Packaging Certification Program</a:t>
            </a:r>
            <a:br>
              <a:rPr lang="en-CA" sz="3200" dirty="0" smtClean="0"/>
            </a:br>
            <a:r>
              <a:rPr lang="en-CA" sz="3200" dirty="0"/>
              <a:t/>
            </a:r>
            <a:br>
              <a:rPr lang="en-CA" sz="3200" dirty="0"/>
            </a:br>
            <a:r>
              <a:rPr lang="en-CA" sz="3200" dirty="0" smtClean="0"/>
              <a:t> Programme </a:t>
            </a:r>
            <a:r>
              <a:rPr lang="en-CA" sz="3200" dirty="0" err="1" smtClean="0"/>
              <a:t>canadien</a:t>
            </a:r>
            <a:r>
              <a:rPr lang="en-CA" sz="3200" dirty="0" smtClean="0"/>
              <a:t> de certification des </a:t>
            </a:r>
            <a:r>
              <a:rPr lang="en-CA" sz="3200" dirty="0" err="1" smtClean="0"/>
              <a:t>matériaux</a:t>
            </a:r>
            <a:r>
              <a:rPr lang="en-CA" sz="3200" dirty="0" smtClean="0"/>
              <a:t> </a:t>
            </a:r>
            <a:r>
              <a:rPr lang="en-CA" sz="3200" dirty="0" err="1" smtClean="0"/>
              <a:t>d’emballage</a:t>
            </a:r>
            <a:r>
              <a:rPr lang="en-CA" sz="3200" dirty="0" smtClean="0"/>
              <a:t> en bois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013176"/>
            <a:ext cx="2517866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7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CA" dirty="0"/>
              <a:t>On a scale of 1 to 6, 6 being very satisfied and 1 being very dissatisfied, how would you rate your level of satisfaction with our customer service?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67211"/>
            <a:ext cx="4040188" cy="3030141"/>
          </a:xfrm>
        </p:spPr>
      </p:pic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Sur une échelle de 1 à 6 où 6 signifie "très satisfait" et 1 "très insatisfait", comment évaluez-vous votre niveau de satisfaction à l'égard de notre service à la clientèle ?</a:t>
            </a:r>
            <a:endParaRPr lang="en-CA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66616"/>
            <a:ext cx="4041775" cy="3031331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Customer Service / service à la </a:t>
            </a:r>
            <a:r>
              <a:rPr lang="en-CA" dirty="0" err="1" smtClean="0"/>
              <a:t>clientèle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465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CA" dirty="0"/>
              <a:t>On a scale of 1 to 6, 6 being very satisfied and 1 being very dissatisfied, how would you rate your level of satisfaction with our communications?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67211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Sur une échelle de 1 à 6 où 6 signifie "très satisfait" et 1 "très insatisfait", comment évaluez-vous votre niveau de satisfaction envers nos communications ?</a:t>
            </a:r>
            <a:endParaRPr lang="en-CA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66616"/>
            <a:ext cx="4041775" cy="30313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1800" dirty="0"/>
              <a:t/>
            </a:r>
            <a:br>
              <a:rPr lang="en-CA" sz="1800" dirty="0"/>
            </a:br>
            <a:r>
              <a:rPr lang="en-CA" dirty="0" smtClean="0"/>
              <a:t>communications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679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CA" dirty="0"/>
              <a:t>On a scale of 1 to 6, 6 being very satisfied and 1 being very dissatisfied, how would you rate your level of satisfaction with the service your inspector provides?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67211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Sur une échelle de 1 à 6 où 6 signifie "très satisfait" et 1 "très insatisfait", comment évaluez-vous votre niveau de satisfaction avec les services fournis par votre inspecteur ?</a:t>
            </a:r>
            <a:endParaRPr lang="en-CA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66616"/>
            <a:ext cx="4041775" cy="30313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Inspector / </a:t>
            </a:r>
            <a:r>
              <a:rPr lang="en-CA" dirty="0" err="1" smtClean="0"/>
              <a:t>inspecteur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721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CA" dirty="0"/>
              <a:t>On a scale of 1 to 6, 6 being very satisfied and 1 being very dissatisfied, how would you rate our availability and accessibility to answer your questions and attend to your needs?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67211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l"/>
            <a:r>
              <a:rPr lang="fr-FR" sz="950" dirty="0"/>
              <a:t>Sur une échelle de 1 à 6 où 6 signifie "très satisfait" et 1 "très insatisfait", comment évaluez-vous notre disponibilité et accessibilité pour répondre à vos questions et faire face à vos préoccupations ?</a:t>
            </a:r>
            <a:endParaRPr lang="en-CA" sz="95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66616"/>
            <a:ext cx="4041775" cy="30313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Availability / </a:t>
            </a:r>
            <a:r>
              <a:rPr lang="en-CA" dirty="0" err="1" smtClean="0"/>
              <a:t>disponibilité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997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CA" dirty="0"/>
              <a:t>How often do you refer to www.woodpackaging.ca for information?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67211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Avec quelle fréquence consultez-vous www.woodpackaging.ca pour obtenir des informations ?</a:t>
            </a:r>
            <a:endParaRPr lang="en-CA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66616"/>
            <a:ext cx="4041775" cy="30313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Woodpackaging.ca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899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CA" dirty="0"/>
              <a:t>How long have you been registered in the Canadian Wood Packaging Certification Program?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67211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Combien de temps avez-vous été enregistré au sein du Programme canadien de certification des matériaux d'emballage en bois ?</a:t>
            </a:r>
            <a:endParaRPr lang="en-CA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66616"/>
            <a:ext cx="4041775" cy="30313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DURATION OF CERTIFICATION / DURATION DE VOTRE CERTIFICATION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9369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complete summary of results, including all comments, can be found by clicking </a:t>
            </a:r>
            <a:r>
              <a:rPr lang="en-CA" dirty="0" smtClean="0">
                <a:hlinkClick r:id="rId2" action="ppaction://hlinkfile"/>
              </a:rPr>
              <a:t>HERE</a:t>
            </a:r>
            <a:r>
              <a:rPr lang="en-CA" dirty="0" smtClean="0"/>
              <a:t>.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fr-FR" dirty="0"/>
              <a:t>Le résumé complet des résultats, y compris tous les commentaires, peut être trouvée en cliquant </a:t>
            </a:r>
            <a:r>
              <a:rPr lang="fr-FR" dirty="0" smtClean="0">
                <a:hlinkClick r:id="rId3" action="ppaction://hlinkfile"/>
              </a:rPr>
              <a:t>ICI</a:t>
            </a:r>
            <a:r>
              <a:rPr lang="fr-FR" dirty="0" smtClean="0"/>
              <a:t>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 / </a:t>
            </a:r>
            <a:r>
              <a:rPr lang="en-CA" dirty="0" err="1" smtClean="0"/>
              <a:t>RéSUMé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2969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2">
      <a:dk1>
        <a:sysClr val="windowText" lastClr="000000"/>
      </a:dk1>
      <a:lt1>
        <a:sysClr val="window" lastClr="FFFFFF"/>
      </a:lt1>
      <a:dk2>
        <a:srgbClr val="6E764E"/>
      </a:dk2>
      <a:lt2>
        <a:srgbClr val="CCD1B9"/>
      </a:lt2>
      <a:accent1>
        <a:srgbClr val="BF974D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233</TotalTime>
  <Words>397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Canadian Wood Packaging Certification Program   Programme canadien de certification des matériaux d’emballage en bois </vt:lpstr>
      <vt:lpstr>Customer Service / service à la clientèle</vt:lpstr>
      <vt:lpstr> communications</vt:lpstr>
      <vt:lpstr>Inspector / inspecteur</vt:lpstr>
      <vt:lpstr>Availability / disponibilité</vt:lpstr>
      <vt:lpstr>Woodpackaging.ca</vt:lpstr>
      <vt:lpstr>DURATION OF CERTIFICATION / DURATION DE VOTRE CERTIFICATION</vt:lpstr>
      <vt:lpstr>Summary / RéSUMé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Cwpcp client satisfaction survey 2013</dc:title>
  <dc:creator>Stephanie</dc:creator>
  <cp:lastModifiedBy>Stephanie</cp:lastModifiedBy>
  <cp:revision>11</cp:revision>
  <dcterms:created xsi:type="dcterms:W3CDTF">2014-01-03T16:45:46Z</dcterms:created>
  <dcterms:modified xsi:type="dcterms:W3CDTF">2014-01-03T20:39:03Z</dcterms:modified>
</cp:coreProperties>
</file>